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9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9200" y="4114800"/>
            <a:ext cx="27989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P</a:t>
            </a:r>
            <a:r>
              <a:rPr lang="en-US" sz="4000" dirty="0" smtClean="0">
                <a:solidFill>
                  <a:srgbClr val="0070C0"/>
                </a:solidFill>
              </a:rPr>
              <a:t>icks Project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Florin Dascalu</a:t>
            </a:r>
          </a:p>
        </p:txBody>
      </p:sp>
    </p:spTree>
    <p:extLst>
      <p:ext uri="{BB962C8B-B14F-4D97-AF65-F5344CB8AC3E}">
        <p14:creationId xmlns:p14="http://schemas.microsoft.com/office/powerpoint/2010/main" val="267878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374900"/>
            <a:ext cx="18986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39687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 rot="16200000">
            <a:off x="3352800" y="36576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30941"/>
            <a:ext cx="9236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A new folder “MyImages” and a new subfolder “Animals” were automatically created in wwwroot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The file name was renamed: Guid + filename.jpg (see </a:t>
            </a:r>
            <a:r>
              <a:rPr lang="en-US" sz="1600" dirty="0" smtClean="0"/>
              <a:t>Picks.Infrastructure.Repositories.</a:t>
            </a:r>
            <a:r>
              <a:rPr lang="en-US" sz="1600" dirty="0">
                <a:solidFill>
                  <a:srgbClr val="0070C0"/>
                </a:solidFill>
              </a:rPr>
              <a:t>DataR</a:t>
            </a:r>
            <a:r>
              <a:rPr lang="en-US" sz="1600" dirty="0" smtClean="0">
                <a:solidFill>
                  <a:srgbClr val="0070C0"/>
                </a:solidFill>
              </a:rPr>
              <a:t>epository.cs)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720666" cy="490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257800" y="16002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420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Click on link Browse by Category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10600" cy="484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2286000" y="54102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345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Click Add to basket button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772873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7660601">
            <a:off x="8320237" y="2471746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5136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Images Basket contain new a picture (1)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Click on Images Basket link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67" y="1676400"/>
            <a:ext cx="9110133" cy="51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3134323">
            <a:off x="5524000" y="3760983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834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Images Basket contain new a picture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Click on Download button to download the image on computer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6986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1066800" y="52578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425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A image zip file was downloaded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501" y="430941"/>
            <a:ext cx="866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Open the folder One image.zip which contains the downloaded file 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in Downloads folder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532" y="1905000"/>
            <a:ext cx="866986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5012266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16764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41" y="457200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Add a new Category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5715000" y="27432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81199"/>
            <a:ext cx="8471016" cy="476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41" y="457200"/>
            <a:ext cx="4332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new Category - Cars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266" y="1865851"/>
            <a:ext cx="866986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5400000">
            <a:off x="8001000" y="44958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8621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Select category Cars from picklist and click to “Choose Files” button 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to add more images</a:t>
            </a:r>
          </a:p>
        </p:txBody>
      </p:sp>
      <p:sp>
        <p:nvSpPr>
          <p:cNvPr id="5" name="Down Arrow 4"/>
          <p:cNvSpPr/>
          <p:nvPr/>
        </p:nvSpPr>
        <p:spPr>
          <a:xfrm rot="10800000">
            <a:off x="2819400" y="54102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184731"/>
            <a:ext cx="889133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The purpose of project is to create categories, to upload images for every category, to add them to the basket and then, to download them in zip format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The application can also to filter images in every category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Only .jpg, .jpeg and .png file are </a:t>
            </a:r>
            <a:r>
              <a:rPr lang="en-US" sz="2400" dirty="0" smtClean="0">
                <a:solidFill>
                  <a:srgbClr val="0070C0"/>
                </a:solidFill>
              </a:rPr>
              <a:t>supported</a:t>
            </a:r>
            <a:endParaRPr lang="en-US" sz="24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App implemented cache and cookies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Picks was deployed to </a:t>
            </a:r>
            <a:r>
              <a:rPr lang="en-US" sz="2400" b="1" dirty="0">
                <a:solidFill>
                  <a:srgbClr val="0070C0"/>
                </a:solidFill>
              </a:rPr>
              <a:t>Microsoft Azure</a:t>
            </a:r>
            <a:r>
              <a:rPr lang="en-US" sz="2400" dirty="0">
                <a:solidFill>
                  <a:srgbClr val="0070C0"/>
                </a:solidFill>
              </a:rPr>
              <a:t> under App Service. CI and CD in Azure DevOps was </a:t>
            </a:r>
            <a:r>
              <a:rPr lang="en-US" sz="2400" dirty="0" smtClean="0">
                <a:solidFill>
                  <a:srgbClr val="0070C0"/>
                </a:solidFill>
              </a:rPr>
              <a:t>implemented </a:t>
            </a:r>
            <a:r>
              <a:rPr lang="en-US" sz="2400" dirty="0">
                <a:solidFill>
                  <a:srgbClr val="0070C0"/>
                </a:solidFill>
              </a:rPr>
              <a:t>and in the operating environment, Azure's SQL Database was </a:t>
            </a:r>
            <a:r>
              <a:rPr lang="en-US" sz="2400" dirty="0" smtClean="0">
                <a:solidFill>
                  <a:srgbClr val="0070C0"/>
                </a:solidFill>
              </a:rPr>
              <a:t>used.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Note: to run this project outside </a:t>
            </a:r>
            <a:r>
              <a:rPr lang="en-US" sz="2400" b="1" dirty="0">
                <a:solidFill>
                  <a:srgbClr val="0070C0"/>
                </a:solidFill>
              </a:rPr>
              <a:t>Microsoft </a:t>
            </a:r>
            <a:r>
              <a:rPr lang="en-US" sz="2400" b="1" dirty="0" smtClean="0">
                <a:solidFill>
                  <a:srgbClr val="0070C0"/>
                </a:solidFill>
              </a:rPr>
              <a:t>Azure </a:t>
            </a:r>
            <a:r>
              <a:rPr lang="en-US" sz="2400" dirty="0" smtClean="0">
                <a:solidFill>
                  <a:srgbClr val="0070C0"/>
                </a:solidFill>
              </a:rPr>
              <a:t>environment, </a:t>
            </a:r>
            <a:r>
              <a:rPr lang="en-US" sz="2400" dirty="0">
                <a:solidFill>
                  <a:srgbClr val="0070C0"/>
                </a:solidFill>
              </a:rPr>
              <a:t>i</a:t>
            </a:r>
            <a:r>
              <a:rPr lang="en-US" sz="2400" dirty="0" smtClean="0">
                <a:solidFill>
                  <a:srgbClr val="0070C0"/>
                </a:solidFill>
              </a:rPr>
              <a:t>t is necessary to create a DataBase named </a:t>
            </a:r>
            <a:r>
              <a:rPr lang="en-US" sz="2400" b="1" dirty="0" smtClean="0">
                <a:solidFill>
                  <a:srgbClr val="FF0000"/>
                </a:solidFill>
              </a:rPr>
              <a:t>Picks.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Built on: .</a:t>
            </a:r>
            <a:r>
              <a:rPr lang="en-US" sz="2000" dirty="0">
                <a:solidFill>
                  <a:srgbClr val="FF0000"/>
                </a:solidFill>
              </a:rPr>
              <a:t>NET Platform </a:t>
            </a:r>
            <a:r>
              <a:rPr lang="en-US" sz="2000" dirty="0" smtClean="0">
                <a:solidFill>
                  <a:srgbClr val="FF0000"/>
                </a:solidFill>
              </a:rPr>
              <a:t>(ASP .NET Core MVC) in frontend and .NET Core and C# </a:t>
            </a:r>
            <a:r>
              <a:rPr lang="en-US" sz="2000" dirty="0">
                <a:solidFill>
                  <a:srgbClr val="FF0000"/>
                </a:solidFill>
              </a:rPr>
              <a:t>in backend, Entity Framework for </a:t>
            </a:r>
            <a:r>
              <a:rPr lang="en-US" sz="2000" dirty="0" smtClean="0">
                <a:solidFill>
                  <a:srgbClr val="FF0000"/>
                </a:solidFill>
              </a:rPr>
              <a:t>Microsoft SQL database</a:t>
            </a: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Used:  </a:t>
            </a:r>
            <a:r>
              <a:rPr lang="en-US" sz="2000" dirty="0" smtClean="0">
                <a:solidFill>
                  <a:srgbClr val="FF0000"/>
                </a:solidFill>
              </a:rPr>
              <a:t>JQuery, Twitter Bootstrap, JavaScript, Browser support: Google Chrome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241" y="457200"/>
            <a:ext cx="1975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88392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6501" y="430941"/>
            <a:ext cx="7367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Select all five files from Cars folder and click open</a:t>
            </a:r>
          </a:p>
        </p:txBody>
      </p:sp>
      <p:sp>
        <p:nvSpPr>
          <p:cNvPr id="5" name="Down Arrow 4"/>
          <p:cNvSpPr/>
          <p:nvPr/>
        </p:nvSpPr>
        <p:spPr>
          <a:xfrm rot="10800000">
            <a:off x="6019800" y="57531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9022826" cy="507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5400000">
            <a:off x="4134025" y="48768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6200000">
            <a:off x="533400" y="54102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6501" y="430941"/>
            <a:ext cx="4569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Five jpg files are now selected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Add a folder name: “Cars” 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6708" y="1926264"/>
            <a:ext cx="410845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203450"/>
            <a:ext cx="39687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16200000">
            <a:off x="4419600" y="445135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76200" y="430941"/>
            <a:ext cx="936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A new subfolder “Cars” were automatically created in path wwwroot/MyImages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The file names was renamed: Guid + filename.jpg (see </a:t>
            </a:r>
            <a:r>
              <a:rPr lang="en-US" sz="1600" dirty="0" smtClean="0"/>
              <a:t>Picks.Infrastructure.Repositories.</a:t>
            </a:r>
            <a:r>
              <a:rPr lang="en-US" sz="1600" dirty="0">
                <a:solidFill>
                  <a:srgbClr val="0070C0"/>
                </a:solidFill>
              </a:rPr>
              <a:t>DataR</a:t>
            </a:r>
            <a:r>
              <a:rPr lang="en-US" sz="1600" dirty="0" smtClean="0">
                <a:solidFill>
                  <a:srgbClr val="0070C0"/>
                </a:solidFill>
              </a:rPr>
              <a:t>epository.cs)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9893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5291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Automatically return to home page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Click on first image to open it</a:t>
            </a:r>
          </a:p>
        </p:txBody>
      </p:sp>
      <p:sp>
        <p:nvSpPr>
          <p:cNvPr id="4" name="Down Arrow 3"/>
          <p:cNvSpPr/>
          <p:nvPr/>
        </p:nvSpPr>
        <p:spPr>
          <a:xfrm rot="16200000">
            <a:off x="1143000" y="37338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305800" cy="467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5400000">
            <a:off x="8305800" y="385094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6501" y="430941"/>
            <a:ext cx="889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direct on </a:t>
            </a:r>
            <a:r>
              <a:rPr lang="en-US" sz="2800" dirty="0">
                <a:solidFill>
                  <a:srgbClr val="0070C0"/>
                </a:solidFill>
              </a:rPr>
              <a:t>the image to </a:t>
            </a:r>
            <a:r>
              <a:rPr lang="en-US" sz="2800" dirty="0" smtClean="0">
                <a:solidFill>
                  <a:srgbClr val="0070C0"/>
                </a:solidFill>
              </a:rPr>
              <a:t>have access to </a:t>
            </a:r>
            <a:r>
              <a:rPr lang="en-US" sz="2800" dirty="0">
                <a:solidFill>
                  <a:srgbClr val="0070C0"/>
                </a:solidFill>
              </a:rPr>
              <a:t>the other images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" y="16764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5911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Then , click Esc to return to Home page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9893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382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Browse by Category</a:t>
            </a:r>
          </a:p>
        </p:txBody>
      </p:sp>
      <p:sp>
        <p:nvSpPr>
          <p:cNvPr id="4" name="Down Arrow 3"/>
          <p:cNvSpPr/>
          <p:nvPr/>
        </p:nvSpPr>
        <p:spPr>
          <a:xfrm>
            <a:off x="4910006" y="16764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17526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30941"/>
            <a:ext cx="912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Select “Cars” category from picklist, then click Select category</a:t>
            </a:r>
          </a:p>
        </p:txBody>
      </p:sp>
      <p:sp>
        <p:nvSpPr>
          <p:cNvPr id="5" name="Down Arrow 4"/>
          <p:cNvSpPr/>
          <p:nvPr/>
        </p:nvSpPr>
        <p:spPr>
          <a:xfrm rot="5400000">
            <a:off x="7391400" y="26670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619068" cy="48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86220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List of category selected: Cars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Click “Add to basket” button to add a new image in basket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6019800" y="4597517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1752600"/>
            <a:ext cx="8906933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30941"/>
            <a:ext cx="9342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A new image was added to basket and then return to Categories 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Now we have two images in basket (2)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Click then to add the third image to basket, and click on Images basket (3)</a:t>
            </a:r>
          </a:p>
        </p:txBody>
      </p:sp>
      <p:sp>
        <p:nvSpPr>
          <p:cNvPr id="4" name="Down Arrow 3"/>
          <p:cNvSpPr/>
          <p:nvPr/>
        </p:nvSpPr>
        <p:spPr>
          <a:xfrm rot="8391853">
            <a:off x="7280719" y="2431331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16200000">
            <a:off x="1337119" y="5098332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533" y="1752600"/>
            <a:ext cx="880533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6477000" y="2628900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47918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Run first the “Pick.Web” project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Click on Upload images link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16764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4854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Images Basket contain 3 new pictures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Click to remove first image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8077200" y="2905425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743075"/>
            <a:ext cx="8619066" cy="484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4634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In Images Basket remains 2 pictures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Click to Download All Images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4385733" y="45720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636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1085395" y="5269285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6501" y="430941"/>
            <a:ext cx="562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A multiple images zip file were downloaded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534" y="1871663"/>
            <a:ext cx="8669866" cy="48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24933"/>
            <a:ext cx="9364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Open the folder Multiple images.zip which contains the downloaded files 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in Downloads folder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743075"/>
            <a:ext cx="8619066" cy="484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6400800" y="4572001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Remove all images from basket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724026"/>
            <a:ext cx="8856134" cy="498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5154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Return back to Home Page – My catalog</a:t>
            </a:r>
          </a:p>
        </p:txBody>
      </p:sp>
      <p:sp>
        <p:nvSpPr>
          <p:cNvPr id="4" name="Down Arrow 3"/>
          <p:cNvSpPr/>
          <p:nvPr/>
        </p:nvSpPr>
        <p:spPr>
          <a:xfrm rot="2515607">
            <a:off x="2257257" y="1697935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881187"/>
            <a:ext cx="8305800" cy="467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455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Basket is now empty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Return to Home page – My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738718"/>
            <a:ext cx="140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66986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4636314" y="3427602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Add a new Category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13913"/>
            <a:ext cx="8534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 rot="10800000">
            <a:off x="5867400" y="4953000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241" y="457200"/>
            <a:ext cx="4871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new Category - Animals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66986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501" y="430941"/>
            <a:ext cx="8844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Select category Animals from picklist and click to add image </a:t>
            </a:r>
          </a:p>
        </p:txBody>
      </p:sp>
      <p:sp>
        <p:nvSpPr>
          <p:cNvPr id="4" name="Down Arrow 3"/>
          <p:cNvSpPr/>
          <p:nvPr/>
        </p:nvSpPr>
        <p:spPr>
          <a:xfrm rot="10800000">
            <a:off x="2979141" y="53340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5400000">
            <a:off x="8254599" y="41910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826966"/>
            <a:ext cx="86106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6096000" y="55626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5962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Select file from local disk and click open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904999"/>
            <a:ext cx="8534400" cy="480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505200" y="44196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6501" y="430941"/>
            <a:ext cx="4770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Animal2.jpg file is now selected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9025466" cy="507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7010400" y="4953000"/>
            <a:ext cx="228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430941"/>
            <a:ext cx="5086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Add a folder name: “Animals” and click 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on “Save &amp; upload” pictures button</a:t>
            </a:r>
          </a:p>
        </p:txBody>
      </p:sp>
    </p:spTree>
    <p:extLst>
      <p:ext uri="{BB962C8B-B14F-4D97-AF65-F5344CB8AC3E}">
        <p14:creationId xmlns:p14="http://schemas.microsoft.com/office/powerpoint/2010/main" val="282561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567</Words>
  <Application>Microsoft Office PowerPoint</Application>
  <PresentationFormat>On-screen Show (4:3)</PresentationFormat>
  <Paragraphs>64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</dc:creator>
  <cp:lastModifiedBy>Windows User</cp:lastModifiedBy>
  <cp:revision>41</cp:revision>
  <dcterms:created xsi:type="dcterms:W3CDTF">2006-08-16T00:00:00Z</dcterms:created>
  <dcterms:modified xsi:type="dcterms:W3CDTF">2020-11-11T11:32:05Z</dcterms:modified>
</cp:coreProperties>
</file>